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8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5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6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0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2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8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1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0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2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7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E7B1-251E-CE47-BC79-E44916067413}" type="datetimeFigureOut">
              <a:rPr lang="en-US" smtClean="0"/>
              <a:t>31/07/14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D830-2E75-994C-A2CE-1CACDD8A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7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5.1) Energy Around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570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a)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 heat</a:t>
            </a:r>
          </a:p>
          <a:p>
            <a:pPr marL="0" indent="0">
              <a:buNone/>
            </a:pPr>
            <a:r>
              <a:rPr lang="en-US" dirty="0" smtClean="0"/>
              <a:t>	c) heat, gravitational potential energy, kinetic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d) elastic potential energy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e) chemical potential energy, kinetic,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f) heat, light, electrical</a:t>
            </a:r>
          </a:p>
          <a:p>
            <a:pPr marL="0" indent="0">
              <a:buNone/>
            </a:pPr>
            <a:r>
              <a:rPr lang="en-US" dirty="0" smtClean="0"/>
              <a:t>	g) heat, light,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h) kinetic, heat, gravitational potential, sound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) kinetic, sound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j) gravitational </a:t>
            </a:r>
            <a:r>
              <a:rPr lang="en-US" dirty="0" smtClean="0"/>
              <a:t>potential</a:t>
            </a:r>
            <a:r>
              <a:rPr lang="en-US" dirty="0" smtClean="0"/>
              <a:t>, kinetic,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0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026"/>
            <a:ext cx="8229600" cy="56921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2) a) potential - elastic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 potential – gravitational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 potential – gravitational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 kinetic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e) kinetic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f) potential – chemical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g) kinetic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h) potential – chemical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) potential – chemical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j) potential </a:t>
            </a:r>
            <a:r>
              <a:rPr lang="en-US" smtClean="0"/>
              <a:t>- gravitational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8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5.1) Energy Around You</vt:lpstr>
      <vt:lpstr>PowerPoint Presentation</vt:lpstr>
    </vt:vector>
  </TitlesOfParts>
  <Company>Santa Sabina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5.1) Energy Around You</dc:title>
  <dc:creator>Emilie Pizzimenti</dc:creator>
  <cp:lastModifiedBy>Emilie Pizzimenti</cp:lastModifiedBy>
  <cp:revision>2</cp:revision>
  <dcterms:created xsi:type="dcterms:W3CDTF">2014-07-30T23:27:09Z</dcterms:created>
  <dcterms:modified xsi:type="dcterms:W3CDTF">2014-07-30T23:43:11Z</dcterms:modified>
</cp:coreProperties>
</file>