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39338" cy="143684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36" y="73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F4D8A-C80E-4BD6-903E-EE80741B2B90}" type="datetimeFigureOut">
              <a:rPr lang="en-US" smtClean="0"/>
              <a:pPr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640C-D069-4472-A2D6-577C2926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96544" y="4008512"/>
            <a:ext cx="4392488" cy="1512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1.3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Non-Infectious 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Diseases</a:t>
            </a:r>
            <a:endParaRPr lang="en-AU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r>
              <a:rPr lang="en-AU" sz="1600" b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* Definition</a:t>
            </a:r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: _________________________</a:t>
            </a:r>
          </a:p>
          <a:p>
            <a:pPr marL="4572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_______________________________________</a:t>
            </a:r>
            <a:endParaRPr lang="en-AU" sz="16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0160" y="3432448"/>
            <a:ext cx="2952328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7) Environmental Diseases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1440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* Caused by: ___________</a:t>
            </a:r>
          </a:p>
          <a:p>
            <a:pPr marL="1440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_______________________</a:t>
            </a:r>
          </a:p>
          <a:p>
            <a:pPr marL="1440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_______________________</a:t>
            </a:r>
          </a:p>
          <a:p>
            <a:pPr marL="1440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_______________________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16424" y="5880720"/>
            <a:ext cx="3168352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AU" b="1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1</a:t>
            </a:r>
            <a:r>
              <a:rPr lang="en-AU" b="1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Nutrition</a:t>
            </a:r>
            <a:endParaRPr lang="en-US" b="1" u="sng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1440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* Caused by: ________________</a:t>
            </a:r>
          </a:p>
          <a:p>
            <a:pPr marL="144000" indent="-457200"/>
            <a:r>
              <a:rPr lang="en-A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____________________________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0160" y="5880720"/>
            <a:ext cx="1944216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b="1" u="sng" dirty="0">
                <a:solidFill>
                  <a:srgbClr val="C00000"/>
                </a:solidFill>
                <a:latin typeface="Garamond" pitchFamily="18" charset="0"/>
              </a:rPr>
              <a:t>1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a 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Malnutrition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* Caused by: __________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_____________________</a:t>
            </a:r>
            <a:endParaRPr lang="en-US" sz="1600" b="1" u="sng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56784" y="6744816"/>
            <a:ext cx="216024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600" b="1" u="sng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AU" sz="1600" b="1" u="sng" dirty="0">
                <a:solidFill>
                  <a:srgbClr val="C00000"/>
                </a:solidFill>
                <a:latin typeface="Garamond" pitchFamily="18" charset="0"/>
              </a:rPr>
              <a:t>1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d 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Diabetes Type II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* Caused by: __________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________________________</a:t>
            </a:r>
          </a:p>
          <a:p>
            <a:pPr algn="ctr"/>
            <a:endParaRPr lang="en-US" sz="1600" b="1" u="sng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64296" y="7320880"/>
            <a:ext cx="1944216" cy="1296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600" b="1" u="sng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AU" sz="1600" b="1" u="sng" dirty="0">
                <a:solidFill>
                  <a:srgbClr val="C00000"/>
                </a:solidFill>
                <a:latin typeface="Garamond" pitchFamily="18" charset="0"/>
              </a:rPr>
              <a:t>1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b 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Obesity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* Caused by: __________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_____________________*effect on body:_______</a:t>
            </a:r>
          </a:p>
          <a:p>
            <a:r>
              <a:rPr lang="en-AU" sz="1200" b="1" dirty="0" smtClean="0">
                <a:solidFill>
                  <a:srgbClr val="C00000"/>
                </a:solidFill>
                <a:latin typeface="Garamond" pitchFamily="18" charset="0"/>
              </a:rPr>
              <a:t>__________________________________________</a:t>
            </a:r>
          </a:p>
          <a:p>
            <a:pPr algn="ctr"/>
            <a:endParaRPr lang="en-US" sz="1600" b="1" u="sng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24536" y="7536904"/>
            <a:ext cx="208823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600" b="1" u="sng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AU" sz="1600" b="1" u="sng" dirty="0">
                <a:solidFill>
                  <a:srgbClr val="C00000"/>
                </a:solidFill>
                <a:latin typeface="Garamond" pitchFamily="18" charset="0"/>
              </a:rPr>
              <a:t>1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c </a:t>
            </a:r>
            <a:r>
              <a:rPr lang="en-AU" sz="1600" b="1" u="sng" dirty="0" smtClean="0">
                <a:solidFill>
                  <a:srgbClr val="C00000"/>
                </a:solidFill>
                <a:latin typeface="Garamond" pitchFamily="18" charset="0"/>
              </a:rPr>
              <a:t>Eating Disorders</a:t>
            </a:r>
          </a:p>
          <a:p>
            <a:endParaRPr lang="en-US" sz="1600" b="1" u="sng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353128" y="3216424"/>
            <a:ext cx="2448272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4) 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Inherited Disorders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72808" y="2424336"/>
            <a:ext cx="2664296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AU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5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Mental Disorders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425136" y="4440560"/>
            <a:ext cx="2448272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AU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3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Cancer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840960" y="5592688"/>
            <a:ext cx="2448272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AU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2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Aging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36504" y="2424336"/>
            <a:ext cx="2664296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AU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6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Chemical Deficiencies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86</Words>
  <Application>Microsoft Macintosh PowerPoint</Application>
  <PresentationFormat>A3 Paper (297x420 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emilie</dc:creator>
  <cp:lastModifiedBy>Emilie Pizzimenti</cp:lastModifiedBy>
  <cp:revision>9</cp:revision>
  <dcterms:created xsi:type="dcterms:W3CDTF">2013-04-05T04:02:38Z</dcterms:created>
  <dcterms:modified xsi:type="dcterms:W3CDTF">2015-02-22T05:38:13Z</dcterms:modified>
</cp:coreProperties>
</file>