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10"/>
  </p:notesMasterIdLst>
  <p:sldIdLst>
    <p:sldId id="317" r:id="rId2"/>
    <p:sldId id="318" r:id="rId3"/>
    <p:sldId id="319" r:id="rId4"/>
    <p:sldId id="320" r:id="rId5"/>
    <p:sldId id="335" r:id="rId6"/>
    <p:sldId id="321" r:id="rId7"/>
    <p:sldId id="324" r:id="rId8"/>
    <p:sldId id="32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F8F1"/>
    <a:srgbClr val="F2E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7"/>
    <p:restoredTop sz="92351"/>
  </p:normalViewPr>
  <p:slideViewPr>
    <p:cSldViewPr snapToGrid="0" snapToObjects="1">
      <p:cViewPr varScale="1">
        <p:scale>
          <a:sx n="79" d="100"/>
          <a:sy n="79" d="100"/>
        </p:scale>
        <p:origin x="11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70D5-F029-324D-8FD6-953CC55BBFD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A1DE-07BE-2245-8539-92FAEC33D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584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7535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7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5218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829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7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6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6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2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o.org/articles/oscilloscop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This%20is%20what%20a%20tuning%20fork%20in%20water%20looks%20like%20in%20ultra%20slow%20motion,%20filmed%20with%20the%20Phantom%20V2512%20Ultra%20High%20Speed%20HD%20Color%20Camera.%20MUSIC%20SCORE/%20%20Artist%20%22Jason%20Donnelly%22%20Piece%20%22jdi-0514-fmin-classical-romantic%2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1550F-E132-AA47-8E5E-6538AFFB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6170"/>
          <a:stretch/>
        </p:blipFill>
        <p:spPr>
          <a:xfrm>
            <a:off x="20" y="10"/>
            <a:ext cx="12191998" cy="685800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FA92DEEC-616C-46F5-93A1-016E89FE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0FABE-26EB-EC46-B95A-54FE0038E994}"/>
              </a:ext>
            </a:extLst>
          </p:cNvPr>
          <p:cNvSpPr txBox="1"/>
          <p:nvPr/>
        </p:nvSpPr>
        <p:spPr>
          <a:xfrm>
            <a:off x="1083733" y="3962400"/>
            <a:ext cx="8458200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IQ3) How are Sound Waves produced and detected?</a:t>
            </a:r>
          </a:p>
        </p:txBody>
      </p:sp>
    </p:spTree>
    <p:extLst>
      <p:ext uri="{BB962C8B-B14F-4D97-AF65-F5344CB8AC3E}">
        <p14:creationId xmlns:p14="http://schemas.microsoft.com/office/powerpoint/2010/main" val="15240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82988-4576-074C-80BD-C8D885D96571}"/>
              </a:ext>
            </a:extLst>
          </p:cNvPr>
          <p:cNvSpPr txBox="1"/>
          <p:nvPr/>
        </p:nvSpPr>
        <p:spPr>
          <a:xfrm>
            <a:off x="1724823" y="1402080"/>
            <a:ext cx="9789843" cy="443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WINKS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0"/>
            <a:r>
              <a:rPr lang="en-AU" b="1" dirty="0">
                <a:solidFill>
                  <a:srgbClr val="002060"/>
                </a:solidFill>
                <a:latin typeface="Garamond" panose="02020404030301010803" pitchFamily="18" charset="0"/>
              </a:rPr>
              <a:t>3) </a:t>
            </a:r>
            <a:r>
              <a:rPr lang="en-AU" b="1" dirty="0">
                <a:solidFill>
                  <a:srgbClr val="002060"/>
                </a:solidFill>
              </a:rPr>
              <a:t>Explain, using the particle model, the transmission of sound in different mediums.</a:t>
            </a:r>
          </a:p>
          <a:p>
            <a:pPr lvl="0"/>
            <a:endParaRPr lang="en-AU" b="1" dirty="0">
              <a:solidFill>
                <a:srgbClr val="002060"/>
              </a:solidFill>
            </a:endParaRPr>
          </a:p>
          <a:p>
            <a:pPr lvl="0"/>
            <a:r>
              <a:rPr lang="en-AU" b="1" dirty="0">
                <a:solidFill>
                  <a:srgbClr val="002060"/>
                </a:solidFill>
              </a:rPr>
              <a:t>	a) classify a sound wave as a longitudinal wave</a:t>
            </a:r>
          </a:p>
          <a:p>
            <a:pPr lvl="0"/>
            <a:endParaRPr lang="en-AU" b="1" dirty="0">
              <a:solidFill>
                <a:srgbClr val="002060"/>
              </a:solidFill>
            </a:endParaRPr>
          </a:p>
          <a:p>
            <a:pPr lvl="0"/>
            <a:r>
              <a:rPr lang="en-AU" b="1" dirty="0">
                <a:solidFill>
                  <a:srgbClr val="002060"/>
                </a:solidFill>
              </a:rPr>
              <a:t>	b) link volume and pitch to the amplitude and frequency of a sound wave</a:t>
            </a:r>
          </a:p>
          <a:p>
            <a:pPr lvl="0"/>
            <a:endParaRPr lang="en-AU" b="1" dirty="0">
              <a:solidFill>
                <a:srgbClr val="002060"/>
              </a:solidFill>
            </a:endParaRPr>
          </a:p>
          <a:p>
            <a:pPr marL="762000" lvl="0" indent="-355600"/>
            <a:r>
              <a:rPr lang="en-AU" b="1" dirty="0">
                <a:solidFill>
                  <a:srgbClr val="002060"/>
                </a:solidFill>
              </a:rPr>
              <a:t> c) using the particle model, explain why sound doesn’t travel through a vacuum and travels fastest through a solid</a:t>
            </a:r>
          </a:p>
          <a:p>
            <a:pPr marL="762000" lvl="0" indent="-355600"/>
            <a:endParaRPr lang="en-AU" b="1" dirty="0">
              <a:solidFill>
                <a:srgbClr val="002060"/>
              </a:solidFill>
            </a:endParaRPr>
          </a:p>
          <a:p>
            <a:pPr marL="812800" lvl="0" indent="-812800"/>
            <a:r>
              <a:rPr lang="en-AU" b="1" dirty="0">
                <a:solidFill>
                  <a:srgbClr val="002060"/>
                </a:solidFill>
              </a:rPr>
              <a:t>       d) identify and label the main parts of the ear: outer ear, eardrum, ossicles, cochlea, auditory nerve</a:t>
            </a:r>
          </a:p>
          <a:p>
            <a:pPr marL="812800" lvl="0" indent="-812800"/>
            <a:endParaRPr lang="en-AU" b="1" dirty="0">
              <a:solidFill>
                <a:srgbClr val="002060"/>
              </a:solidFill>
            </a:endParaRPr>
          </a:p>
          <a:p>
            <a:pPr lvl="0"/>
            <a:r>
              <a:rPr lang="en-AU" b="1" dirty="0">
                <a:solidFill>
                  <a:srgbClr val="002060"/>
                </a:solidFill>
              </a:rPr>
              <a:t>	e) describe how energy is transferred/transformed in the ear</a:t>
            </a:r>
          </a:p>
        </p:txBody>
      </p:sp>
    </p:spTree>
    <p:extLst>
      <p:ext uri="{BB962C8B-B14F-4D97-AF65-F5344CB8AC3E}">
        <p14:creationId xmlns:p14="http://schemas.microsoft.com/office/powerpoint/2010/main" val="331934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99DA1-5409-BF4E-B88F-60F704F17918}"/>
              </a:ext>
            </a:extLst>
          </p:cNvPr>
          <p:cNvSpPr txBox="1"/>
          <p:nvPr/>
        </p:nvSpPr>
        <p:spPr>
          <a:xfrm>
            <a:off x="2048933" y="1713650"/>
            <a:ext cx="76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Experiment) What are Sound Waves?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DA92F-B91E-E04E-8FC0-E1A708B8F96F}"/>
              </a:ext>
            </a:extLst>
          </p:cNvPr>
          <p:cNvSpPr txBox="1"/>
          <p:nvPr/>
        </p:nvSpPr>
        <p:spPr>
          <a:xfrm>
            <a:off x="1778000" y="3472698"/>
            <a:ext cx="9584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Part A and B)</a:t>
            </a: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 – Sound is LOUDER when you put your ear on the desk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Sound travels FASTER through SOLIDS than liquids and gases. 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This means they reach you ear with more ENERGY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678A3-08AD-CA4D-A6B8-19D1692A76F7}"/>
              </a:ext>
            </a:extLst>
          </p:cNvPr>
          <p:cNvSpPr txBox="1"/>
          <p:nvPr/>
        </p:nvSpPr>
        <p:spPr>
          <a:xfrm>
            <a:off x="2734733" y="2694509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/>
              </a:rPr>
              <a:t>https://academo.org/articles/oscilloscope/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EF519-70EA-FE46-A00F-C1F3EEF4BFE6}"/>
              </a:ext>
            </a:extLst>
          </p:cNvPr>
          <p:cNvSpPr txBox="1"/>
          <p:nvPr/>
        </p:nvSpPr>
        <p:spPr>
          <a:xfrm>
            <a:off x="2048933" y="572516"/>
            <a:ext cx="76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Garamond" panose="02020404030301010803" pitchFamily="18" charset="0"/>
              </a:rPr>
              <a:t>1.5) What are Sound Waves?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0DC5E-F6CD-2A4C-BC96-8E32566516D2}"/>
              </a:ext>
            </a:extLst>
          </p:cNvPr>
          <p:cNvSpPr txBox="1"/>
          <p:nvPr/>
        </p:nvSpPr>
        <p:spPr>
          <a:xfrm>
            <a:off x="8866414" y="947057"/>
            <a:ext cx="2318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record this information about the practical we did on Thursday</a:t>
            </a:r>
          </a:p>
        </p:txBody>
      </p:sp>
    </p:spTree>
    <p:extLst>
      <p:ext uri="{BB962C8B-B14F-4D97-AF65-F5344CB8AC3E}">
        <p14:creationId xmlns:p14="http://schemas.microsoft.com/office/powerpoint/2010/main" val="20828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99DA1-5409-BF4E-B88F-60F704F17918}"/>
              </a:ext>
            </a:extLst>
          </p:cNvPr>
          <p:cNvSpPr txBox="1"/>
          <p:nvPr/>
        </p:nvSpPr>
        <p:spPr>
          <a:xfrm>
            <a:off x="2260600" y="336853"/>
            <a:ext cx="76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Experiment) What are Sound Waves?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DA92F-B91E-E04E-8FC0-E1A708B8F96F}"/>
              </a:ext>
            </a:extLst>
          </p:cNvPr>
          <p:cNvSpPr txBox="1"/>
          <p:nvPr/>
        </p:nvSpPr>
        <p:spPr>
          <a:xfrm>
            <a:off x="1833638" y="1403652"/>
            <a:ext cx="9584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Part C)</a:t>
            </a: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 – When a sound is made underwater and your ears are above the water, the sound will appear SOFTER and lower in PITCH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Sound travels FASTER through SOLIDS AND LIQUIDS but not very far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     - On the next slide is the speed of sound in various materials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1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ed of sound in different materials">
            <a:extLst>
              <a:ext uri="{FF2B5EF4-FFF2-40B4-BE49-F238E27FC236}">
                <a16:creationId xmlns:a16="http://schemas.microsoft.com/office/drawing/2014/main" id="{B9959DCC-9D7C-A24F-9D11-F77C196C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81" y="1035050"/>
            <a:ext cx="6323106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66E82-726E-AF49-81FB-79F439E87249}"/>
              </a:ext>
            </a:extLst>
          </p:cNvPr>
          <p:cNvSpPr txBox="1"/>
          <p:nvPr/>
        </p:nvSpPr>
        <p:spPr>
          <a:xfrm>
            <a:off x="1502228" y="1681842"/>
            <a:ext cx="213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 need to write down this information into your books</a:t>
            </a:r>
          </a:p>
        </p:txBody>
      </p:sp>
    </p:spTree>
    <p:extLst>
      <p:ext uri="{BB962C8B-B14F-4D97-AF65-F5344CB8AC3E}">
        <p14:creationId xmlns:p14="http://schemas.microsoft.com/office/powerpoint/2010/main" val="289908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99DA1-5409-BF4E-B88F-60F704F17918}"/>
              </a:ext>
            </a:extLst>
          </p:cNvPr>
          <p:cNvSpPr txBox="1"/>
          <p:nvPr/>
        </p:nvSpPr>
        <p:spPr>
          <a:xfrm>
            <a:off x="2252133" y="745067"/>
            <a:ext cx="76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Experiment) What are Sound Waves?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DA92F-B91E-E04E-8FC0-E1A708B8F96F}"/>
              </a:ext>
            </a:extLst>
          </p:cNvPr>
          <p:cNvSpPr txBox="1"/>
          <p:nvPr/>
        </p:nvSpPr>
        <p:spPr>
          <a:xfrm>
            <a:off x="1495577" y="1727199"/>
            <a:ext cx="9584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Part D)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 – A tuning fork creates transverse waves on the water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Sound Energy of tuning fork is transformed into Kinetic Energy in water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</a:t>
            </a:r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Tuning Fork in Water in Slow Mo</a:t>
            </a:r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5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99DA1-5409-BF4E-B88F-60F704F17918}"/>
              </a:ext>
            </a:extLst>
          </p:cNvPr>
          <p:cNvSpPr txBox="1"/>
          <p:nvPr/>
        </p:nvSpPr>
        <p:spPr>
          <a:xfrm>
            <a:off x="2252133" y="745067"/>
            <a:ext cx="76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Experiment) What are Sound Waves?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DA92F-B91E-E04E-8FC0-E1A708B8F96F}"/>
              </a:ext>
            </a:extLst>
          </p:cNvPr>
          <p:cNvSpPr txBox="1"/>
          <p:nvPr/>
        </p:nvSpPr>
        <p:spPr>
          <a:xfrm>
            <a:off x="1724178" y="1536174"/>
            <a:ext cx="9584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Part E) 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 – LOUD sound has a _____________ ___________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SOFT sound has a __________ _______________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HIGH note (or pitch) has a _________ ___________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- LOW note (or pitch) has a __________ _____________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993C7-0905-2F4E-968F-A2CDF7BEF48F}"/>
              </a:ext>
            </a:extLst>
          </p:cNvPr>
          <p:cNvSpPr txBox="1"/>
          <p:nvPr/>
        </p:nvSpPr>
        <p:spPr>
          <a:xfrm>
            <a:off x="2073729" y="5519057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Word List – words can be used more than once</a:t>
            </a:r>
          </a:p>
          <a:p>
            <a:endParaRPr lang="en-US" b="1" dirty="0"/>
          </a:p>
          <a:p>
            <a:r>
              <a:rPr lang="en-US" b="1" dirty="0"/>
              <a:t>Amplitude, Frequency, Large, Small</a:t>
            </a:r>
          </a:p>
        </p:txBody>
      </p:sp>
    </p:spTree>
    <p:extLst>
      <p:ext uri="{BB962C8B-B14F-4D97-AF65-F5344CB8AC3E}">
        <p14:creationId xmlns:p14="http://schemas.microsoft.com/office/powerpoint/2010/main" val="85354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99DA1-5409-BF4E-B88F-60F704F17918}"/>
              </a:ext>
            </a:extLst>
          </p:cNvPr>
          <p:cNvSpPr txBox="1"/>
          <p:nvPr/>
        </p:nvSpPr>
        <p:spPr>
          <a:xfrm>
            <a:off x="2252133" y="745067"/>
            <a:ext cx="76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Experiment) What are Sound Waves? 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DA92F-B91E-E04E-8FC0-E1A708B8F96F}"/>
              </a:ext>
            </a:extLst>
          </p:cNvPr>
          <p:cNvSpPr txBox="1"/>
          <p:nvPr/>
        </p:nvSpPr>
        <p:spPr>
          <a:xfrm>
            <a:off x="1981201" y="1859340"/>
            <a:ext cx="9584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Sounds travel FASTEST in solids but not very far</a:t>
            </a:r>
          </a:p>
          <a:p>
            <a:pPr marL="457200" indent="-457200"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LOUD sound has a LARGE amplitude </a:t>
            </a:r>
          </a:p>
          <a:p>
            <a:pPr marL="457200" indent="-457200"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HIGH note (or pitch) has a LARGE frequency</a:t>
            </a:r>
          </a:p>
          <a:p>
            <a:endParaRPr lang="en-U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539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8">
      <a:dk1>
        <a:srgbClr val="941100"/>
      </a:dk1>
      <a:lt1>
        <a:srgbClr val="FFFFFF"/>
      </a:lt1>
      <a:dk2>
        <a:srgbClr val="941651"/>
      </a:dk2>
      <a:lt2>
        <a:srgbClr val="EEECE1"/>
      </a:lt2>
      <a:accent1>
        <a:srgbClr val="94209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412</Words>
  <Application>Microsoft Macintosh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Science 2020</dc:title>
  <dc:creator>Emilie Pizzimenti</dc:creator>
  <cp:lastModifiedBy>Emilie Pizzimenti</cp:lastModifiedBy>
  <cp:revision>17</cp:revision>
  <dcterms:created xsi:type="dcterms:W3CDTF">2020-02-23T09:05:08Z</dcterms:created>
  <dcterms:modified xsi:type="dcterms:W3CDTF">2021-02-18T11:58:26Z</dcterms:modified>
</cp:coreProperties>
</file>