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61" r:id="rId3"/>
    <p:sldId id="258" r:id="rId4"/>
    <p:sldId id="262" r:id="rId5"/>
    <p:sldId id="259" r:id="rId6"/>
    <p:sldId id="264" r:id="rId7"/>
    <p:sldId id="26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5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27"/>
  </p:normalViewPr>
  <p:slideViewPr>
    <p:cSldViewPr snapToGrid="0" snapToObjects="1">
      <p:cViewPr>
        <p:scale>
          <a:sx n="115" d="100"/>
          <a:sy n="115" d="100"/>
        </p:scale>
        <p:origin x="-280" y="-6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presProps" Target="presProps.xml"/><Relationship Id="rId1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F59B5E4-E643-7C47-9E88-05FC6C69856A}" type="datetimeFigureOut">
              <a:rPr lang="en-US" smtClean="0"/>
              <a:t>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7926E7-243C-7748-9A2D-BC3778535913}" type="slidenum">
              <a:rPr lang="en-US" smtClean="0"/>
              <a:t>‹#›</a:t>
            </a:fld>
            <a:endParaRPr lang="en-US"/>
          </a:p>
        </p:txBody>
      </p:sp>
    </p:spTree>
    <p:extLst>
      <p:ext uri="{BB962C8B-B14F-4D97-AF65-F5344CB8AC3E}">
        <p14:creationId xmlns:p14="http://schemas.microsoft.com/office/powerpoint/2010/main" val="1972207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59B5E4-E643-7C47-9E88-05FC6C69856A}" type="datetimeFigureOut">
              <a:rPr lang="en-US" smtClean="0"/>
              <a:t>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7926E7-243C-7748-9A2D-BC3778535913}" type="slidenum">
              <a:rPr lang="en-US" smtClean="0"/>
              <a:t>‹#›</a:t>
            </a:fld>
            <a:endParaRPr lang="en-US"/>
          </a:p>
        </p:txBody>
      </p:sp>
    </p:spTree>
    <p:extLst>
      <p:ext uri="{BB962C8B-B14F-4D97-AF65-F5344CB8AC3E}">
        <p14:creationId xmlns:p14="http://schemas.microsoft.com/office/powerpoint/2010/main" val="438913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59B5E4-E643-7C47-9E88-05FC6C69856A}" type="datetimeFigureOut">
              <a:rPr lang="en-US" smtClean="0"/>
              <a:t>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7926E7-243C-7748-9A2D-BC3778535913}" type="slidenum">
              <a:rPr lang="en-US" smtClean="0"/>
              <a:t>‹#›</a:t>
            </a:fld>
            <a:endParaRPr lang="en-US"/>
          </a:p>
        </p:txBody>
      </p:sp>
    </p:spTree>
    <p:extLst>
      <p:ext uri="{BB962C8B-B14F-4D97-AF65-F5344CB8AC3E}">
        <p14:creationId xmlns:p14="http://schemas.microsoft.com/office/powerpoint/2010/main" val="210547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59B5E4-E643-7C47-9E88-05FC6C69856A}" type="datetimeFigureOut">
              <a:rPr lang="en-US" smtClean="0"/>
              <a:t>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7926E7-243C-7748-9A2D-BC3778535913}" type="slidenum">
              <a:rPr lang="en-US" smtClean="0"/>
              <a:t>‹#›</a:t>
            </a:fld>
            <a:endParaRPr lang="en-US"/>
          </a:p>
        </p:txBody>
      </p:sp>
    </p:spTree>
    <p:extLst>
      <p:ext uri="{BB962C8B-B14F-4D97-AF65-F5344CB8AC3E}">
        <p14:creationId xmlns:p14="http://schemas.microsoft.com/office/powerpoint/2010/main" val="476335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59B5E4-E643-7C47-9E88-05FC6C69856A}" type="datetimeFigureOut">
              <a:rPr lang="en-US" smtClean="0"/>
              <a:t>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7926E7-243C-7748-9A2D-BC3778535913}" type="slidenum">
              <a:rPr lang="en-US" smtClean="0"/>
              <a:t>‹#›</a:t>
            </a:fld>
            <a:endParaRPr lang="en-US"/>
          </a:p>
        </p:txBody>
      </p:sp>
    </p:spTree>
    <p:extLst>
      <p:ext uri="{BB962C8B-B14F-4D97-AF65-F5344CB8AC3E}">
        <p14:creationId xmlns:p14="http://schemas.microsoft.com/office/powerpoint/2010/main" val="2103599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F59B5E4-E643-7C47-9E88-05FC6C69856A}" type="datetimeFigureOut">
              <a:rPr lang="en-US" smtClean="0"/>
              <a:t>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7926E7-243C-7748-9A2D-BC3778535913}" type="slidenum">
              <a:rPr lang="en-US" smtClean="0"/>
              <a:t>‹#›</a:t>
            </a:fld>
            <a:endParaRPr lang="en-US"/>
          </a:p>
        </p:txBody>
      </p:sp>
    </p:spTree>
    <p:extLst>
      <p:ext uri="{BB962C8B-B14F-4D97-AF65-F5344CB8AC3E}">
        <p14:creationId xmlns:p14="http://schemas.microsoft.com/office/powerpoint/2010/main" val="1174608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F59B5E4-E643-7C47-9E88-05FC6C69856A}" type="datetimeFigureOut">
              <a:rPr lang="en-US" smtClean="0"/>
              <a:t>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7926E7-243C-7748-9A2D-BC3778535913}" type="slidenum">
              <a:rPr lang="en-US" smtClean="0"/>
              <a:t>‹#›</a:t>
            </a:fld>
            <a:endParaRPr lang="en-US"/>
          </a:p>
        </p:txBody>
      </p:sp>
    </p:spTree>
    <p:extLst>
      <p:ext uri="{BB962C8B-B14F-4D97-AF65-F5344CB8AC3E}">
        <p14:creationId xmlns:p14="http://schemas.microsoft.com/office/powerpoint/2010/main" val="1973594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F59B5E4-E643-7C47-9E88-05FC6C69856A}" type="datetimeFigureOut">
              <a:rPr lang="en-US" smtClean="0"/>
              <a:t>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7926E7-243C-7748-9A2D-BC3778535913}" type="slidenum">
              <a:rPr lang="en-US" smtClean="0"/>
              <a:t>‹#›</a:t>
            </a:fld>
            <a:endParaRPr lang="en-US"/>
          </a:p>
        </p:txBody>
      </p:sp>
    </p:spTree>
    <p:extLst>
      <p:ext uri="{BB962C8B-B14F-4D97-AF65-F5344CB8AC3E}">
        <p14:creationId xmlns:p14="http://schemas.microsoft.com/office/powerpoint/2010/main" val="174282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59B5E4-E643-7C47-9E88-05FC6C69856A}" type="datetimeFigureOut">
              <a:rPr lang="en-US" smtClean="0"/>
              <a:t>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7926E7-243C-7748-9A2D-BC3778535913}" type="slidenum">
              <a:rPr lang="en-US" smtClean="0"/>
              <a:t>‹#›</a:t>
            </a:fld>
            <a:endParaRPr lang="en-US"/>
          </a:p>
        </p:txBody>
      </p:sp>
    </p:spTree>
    <p:extLst>
      <p:ext uri="{BB962C8B-B14F-4D97-AF65-F5344CB8AC3E}">
        <p14:creationId xmlns:p14="http://schemas.microsoft.com/office/powerpoint/2010/main" val="2921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59B5E4-E643-7C47-9E88-05FC6C69856A}" type="datetimeFigureOut">
              <a:rPr lang="en-US" smtClean="0"/>
              <a:t>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7926E7-243C-7748-9A2D-BC3778535913}" type="slidenum">
              <a:rPr lang="en-US" smtClean="0"/>
              <a:t>‹#›</a:t>
            </a:fld>
            <a:endParaRPr lang="en-US"/>
          </a:p>
        </p:txBody>
      </p:sp>
    </p:spTree>
    <p:extLst>
      <p:ext uri="{BB962C8B-B14F-4D97-AF65-F5344CB8AC3E}">
        <p14:creationId xmlns:p14="http://schemas.microsoft.com/office/powerpoint/2010/main" val="1860775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59B5E4-E643-7C47-9E88-05FC6C69856A}" type="datetimeFigureOut">
              <a:rPr lang="en-US" smtClean="0"/>
              <a:t>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7926E7-243C-7748-9A2D-BC3778535913}" type="slidenum">
              <a:rPr lang="en-US" smtClean="0"/>
              <a:t>‹#›</a:t>
            </a:fld>
            <a:endParaRPr lang="en-US"/>
          </a:p>
        </p:txBody>
      </p:sp>
    </p:spTree>
    <p:extLst>
      <p:ext uri="{BB962C8B-B14F-4D97-AF65-F5344CB8AC3E}">
        <p14:creationId xmlns:p14="http://schemas.microsoft.com/office/powerpoint/2010/main" val="241645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59B5E4-E643-7C47-9E88-05FC6C69856A}" type="datetimeFigureOut">
              <a:rPr lang="en-US" smtClean="0"/>
              <a:t>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7926E7-243C-7748-9A2D-BC3778535913}" type="slidenum">
              <a:rPr lang="en-US" smtClean="0"/>
              <a:t>‹#›</a:t>
            </a:fld>
            <a:endParaRPr lang="en-US"/>
          </a:p>
        </p:txBody>
      </p:sp>
    </p:spTree>
    <p:extLst>
      <p:ext uri="{BB962C8B-B14F-4D97-AF65-F5344CB8AC3E}">
        <p14:creationId xmlns:p14="http://schemas.microsoft.com/office/powerpoint/2010/main" val="15377396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tiff"/><Relationship Id="rId3" Type="http://schemas.openxmlformats.org/officeDocument/2006/relationships/image" Target="../media/image2.tiff"/></Relationships>
</file>

<file path=ppt/slides/_rels/slide2.xml.rels><?xml version="1.0" encoding="UTF-8" standalone="yes"?>
<Relationships xmlns="http://schemas.openxmlformats.org/package/2006/relationships"><Relationship Id="rId3" Type="http://schemas.openxmlformats.org/officeDocument/2006/relationships/image" Target="../media/image4.tiff"/><Relationship Id="rId4" Type="http://schemas.openxmlformats.org/officeDocument/2006/relationships/image" Target="../media/image5.tiff"/><Relationship Id="rId5" Type="http://schemas.openxmlformats.org/officeDocument/2006/relationships/image" Target="../media/image6.tiff"/><Relationship Id="rId6" Type="http://schemas.openxmlformats.org/officeDocument/2006/relationships/image" Target="../media/image7.tiff"/><Relationship Id="rId7" Type="http://schemas.openxmlformats.org/officeDocument/2006/relationships/image" Target="../media/image8.tiff"/><Relationship Id="rId1" Type="http://schemas.openxmlformats.org/officeDocument/2006/relationships/slideLayout" Target="../slideLayouts/slideLayout7.xml"/><Relationship Id="rId2" Type="http://schemas.openxmlformats.org/officeDocument/2006/relationships/image" Target="../media/image3.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tiff"/><Relationship Id="rId3" Type="http://schemas.openxmlformats.org/officeDocument/2006/relationships/image" Target="../media/image11.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425801" y="1117617"/>
            <a:ext cx="8145713" cy="5424698"/>
          </a:xfrm>
          <a:prstGeom prst="rect">
            <a:avLst/>
          </a:prstGeom>
        </p:spPr>
      </p:pic>
      <p:pic>
        <p:nvPicPr>
          <p:cNvPr id="3" name="Picture 2"/>
          <p:cNvPicPr>
            <a:picLocks noChangeAspect="1"/>
          </p:cNvPicPr>
          <p:nvPr/>
        </p:nvPicPr>
        <p:blipFill>
          <a:blip r:embed="rId3"/>
          <a:stretch>
            <a:fillRect/>
          </a:stretch>
        </p:blipFill>
        <p:spPr>
          <a:xfrm>
            <a:off x="283028" y="141514"/>
            <a:ext cx="2797629" cy="2797629"/>
          </a:xfrm>
          <a:prstGeom prst="rect">
            <a:avLst/>
          </a:prstGeom>
        </p:spPr>
      </p:pic>
      <p:sp>
        <p:nvSpPr>
          <p:cNvPr id="4" name="TextBox 3"/>
          <p:cNvSpPr txBox="1"/>
          <p:nvPr/>
        </p:nvSpPr>
        <p:spPr>
          <a:xfrm>
            <a:off x="1505415" y="3278459"/>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665108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 r="-94" b="17778"/>
          <a:stretch/>
        </p:blipFill>
        <p:spPr>
          <a:xfrm>
            <a:off x="0" y="0"/>
            <a:ext cx="3717683" cy="4049486"/>
          </a:xfrm>
          <a:prstGeom prst="rect">
            <a:avLst/>
          </a:prstGeom>
        </p:spPr>
      </p:pic>
      <p:pic>
        <p:nvPicPr>
          <p:cNvPr id="3" name="Picture 2"/>
          <p:cNvPicPr>
            <a:picLocks noChangeAspect="1"/>
          </p:cNvPicPr>
          <p:nvPr/>
        </p:nvPicPr>
        <p:blipFill>
          <a:blip r:embed="rId3"/>
          <a:stretch>
            <a:fillRect/>
          </a:stretch>
        </p:blipFill>
        <p:spPr>
          <a:xfrm>
            <a:off x="8098970" y="0"/>
            <a:ext cx="4093029" cy="5457372"/>
          </a:xfrm>
          <a:prstGeom prst="rect">
            <a:avLst/>
          </a:prstGeom>
        </p:spPr>
      </p:pic>
      <p:pic>
        <p:nvPicPr>
          <p:cNvPr id="4" name="Picture 3"/>
          <p:cNvPicPr>
            <a:picLocks noChangeAspect="1"/>
          </p:cNvPicPr>
          <p:nvPr/>
        </p:nvPicPr>
        <p:blipFill>
          <a:blip r:embed="rId4"/>
          <a:stretch>
            <a:fillRect/>
          </a:stretch>
        </p:blipFill>
        <p:spPr>
          <a:xfrm>
            <a:off x="3717683" y="-47039"/>
            <a:ext cx="4218003" cy="4218003"/>
          </a:xfrm>
          <a:prstGeom prst="rect">
            <a:avLst/>
          </a:prstGeom>
        </p:spPr>
      </p:pic>
      <p:pic>
        <p:nvPicPr>
          <p:cNvPr id="5" name="Picture 4"/>
          <p:cNvPicPr>
            <a:picLocks noChangeAspect="1"/>
          </p:cNvPicPr>
          <p:nvPr/>
        </p:nvPicPr>
        <p:blipFill>
          <a:blip r:embed="rId5"/>
          <a:stretch>
            <a:fillRect/>
          </a:stretch>
        </p:blipFill>
        <p:spPr>
          <a:xfrm>
            <a:off x="7935686" y="4127919"/>
            <a:ext cx="4460189" cy="2784021"/>
          </a:xfrm>
          <a:prstGeom prst="rect">
            <a:avLst/>
          </a:prstGeom>
        </p:spPr>
      </p:pic>
      <p:pic>
        <p:nvPicPr>
          <p:cNvPr id="6" name="Picture 5"/>
          <p:cNvPicPr>
            <a:picLocks noChangeAspect="1"/>
          </p:cNvPicPr>
          <p:nvPr/>
        </p:nvPicPr>
        <p:blipFill>
          <a:blip r:embed="rId6"/>
          <a:stretch>
            <a:fillRect/>
          </a:stretch>
        </p:blipFill>
        <p:spPr>
          <a:xfrm>
            <a:off x="3715132" y="4421097"/>
            <a:ext cx="4019229" cy="2240709"/>
          </a:xfrm>
          <a:prstGeom prst="rect">
            <a:avLst/>
          </a:prstGeom>
        </p:spPr>
      </p:pic>
      <p:pic>
        <p:nvPicPr>
          <p:cNvPr id="7" name="Picture 6"/>
          <p:cNvPicPr>
            <a:picLocks noChangeAspect="1"/>
          </p:cNvPicPr>
          <p:nvPr/>
        </p:nvPicPr>
        <p:blipFill rotWithShape="1">
          <a:blip r:embed="rId7"/>
          <a:srcRect l="17708" t="-686" r="10719" b="1"/>
          <a:stretch/>
        </p:blipFill>
        <p:spPr>
          <a:xfrm>
            <a:off x="186621" y="4001798"/>
            <a:ext cx="3327186" cy="2911148"/>
          </a:xfrm>
          <a:prstGeom prst="rect">
            <a:avLst/>
          </a:prstGeom>
        </p:spPr>
      </p:pic>
    </p:spTree>
    <p:extLst>
      <p:ext uri="{BB962C8B-B14F-4D97-AF65-F5344CB8AC3E}">
        <p14:creationId xmlns:p14="http://schemas.microsoft.com/office/powerpoint/2010/main" val="1752573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90525" y="1447799"/>
            <a:ext cx="12582525" cy="3843121"/>
          </a:xfrm>
          <a:prstGeom prst="rect">
            <a:avLst/>
          </a:prstGeom>
        </p:spPr>
      </p:pic>
    </p:spTree>
    <p:extLst>
      <p:ext uri="{BB962C8B-B14F-4D97-AF65-F5344CB8AC3E}">
        <p14:creationId xmlns:p14="http://schemas.microsoft.com/office/powerpoint/2010/main" val="61168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01805" y="390292"/>
            <a:ext cx="11128917" cy="5786199"/>
          </a:xfrm>
          <a:prstGeom prst="rect">
            <a:avLst/>
          </a:prstGeom>
        </p:spPr>
        <p:txBody>
          <a:bodyPr wrap="square">
            <a:spAutoFit/>
          </a:bodyPr>
          <a:lstStyle/>
          <a:p>
            <a:pPr algn="ctr"/>
            <a:r>
              <a:rPr lang="en-US" sz="2800" dirty="0" smtClean="0">
                <a:solidFill>
                  <a:srgbClr val="C00000"/>
                </a:solidFill>
                <a:latin typeface="Helvetica Neue" charset="0"/>
              </a:rPr>
              <a:t>As Christians, as Dominicans, this is the Gospel we </a:t>
            </a:r>
            <a:r>
              <a:rPr lang="en-US" sz="2800" b="1" i="1" dirty="0" smtClean="0">
                <a:solidFill>
                  <a:srgbClr val="C00000"/>
                </a:solidFill>
                <a:latin typeface="Helvetica Neue" charset="0"/>
              </a:rPr>
              <a:t>must</a:t>
            </a:r>
            <a:r>
              <a:rPr lang="en-US" sz="2800" dirty="0" smtClean="0">
                <a:solidFill>
                  <a:srgbClr val="C00000"/>
                </a:solidFill>
                <a:latin typeface="Helvetica Neue" charset="0"/>
              </a:rPr>
              <a:t> proclaim:</a:t>
            </a:r>
            <a:endParaRPr lang="en-US" sz="2800" dirty="0">
              <a:solidFill>
                <a:srgbClr val="C00000"/>
              </a:solidFill>
              <a:latin typeface="Helvetica Neue" charset="0"/>
            </a:endParaRPr>
          </a:p>
          <a:p>
            <a:pPr algn="just"/>
            <a:endParaRPr lang="en-US" sz="3000" dirty="0" smtClean="0">
              <a:effectLst/>
              <a:latin typeface="Helvetica Neue" charset="0"/>
            </a:endParaRPr>
          </a:p>
          <a:p>
            <a:pPr algn="just"/>
            <a:r>
              <a:rPr lang="en-US" sz="3600" dirty="0" smtClean="0">
                <a:effectLst/>
                <a:latin typeface="Helvetica Neue" charset="0"/>
              </a:rPr>
              <a:t>“Teacher, which commandment in the law is the greatest?” Jesus said to him, “‘You shall love the Lord your God with all your heart, and with all your soul, and with all your mind.’</a:t>
            </a:r>
            <a:r>
              <a:rPr lang="en-US" sz="3600" b="1" dirty="0" smtClean="0">
                <a:effectLst/>
                <a:latin typeface="Arial" charset="0"/>
              </a:rPr>
              <a:t> </a:t>
            </a:r>
            <a:r>
              <a:rPr lang="en-US" sz="3600" dirty="0" smtClean="0">
                <a:effectLst/>
                <a:latin typeface="Helvetica Neue" charset="0"/>
              </a:rPr>
              <a:t>This is the greatest and first commandment. And a second is like it: ‘You shall love your </a:t>
            </a:r>
            <a:r>
              <a:rPr lang="en-US" sz="3600" dirty="0" err="1" smtClean="0">
                <a:effectLst/>
                <a:latin typeface="Helvetica Neue" charset="0"/>
              </a:rPr>
              <a:t>neighbour</a:t>
            </a:r>
            <a:r>
              <a:rPr lang="en-US" sz="3600" dirty="0" smtClean="0">
                <a:effectLst/>
                <a:latin typeface="Helvetica Neue" charset="0"/>
              </a:rPr>
              <a:t> as yourself.’ On these two commandments hang all the law and the prophets.”</a:t>
            </a:r>
          </a:p>
          <a:p>
            <a:pPr algn="r"/>
            <a:r>
              <a:rPr lang="en-US" sz="2400" dirty="0">
                <a:latin typeface="Helvetica Neue" charset="0"/>
              </a:rPr>
              <a:t>Matthew 22:36-40</a:t>
            </a:r>
          </a:p>
          <a:p>
            <a:pPr algn="just"/>
            <a:endParaRPr lang="en-US" sz="3600" dirty="0">
              <a:effectLst/>
              <a:latin typeface="Helvetica Neue" charset="0"/>
            </a:endParaRPr>
          </a:p>
        </p:txBody>
      </p:sp>
    </p:spTree>
    <p:extLst>
      <p:ext uri="{BB962C8B-B14F-4D97-AF65-F5344CB8AC3E}">
        <p14:creationId xmlns:p14="http://schemas.microsoft.com/office/powerpoint/2010/main" val="616591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0629" y="76200"/>
            <a:ext cx="5127172" cy="5127172"/>
          </a:xfrm>
          <a:prstGeom prst="rect">
            <a:avLst/>
          </a:prstGeom>
        </p:spPr>
      </p:pic>
      <p:pic>
        <p:nvPicPr>
          <p:cNvPr id="3" name="Picture 2"/>
          <p:cNvPicPr>
            <a:picLocks noChangeAspect="1"/>
          </p:cNvPicPr>
          <p:nvPr/>
        </p:nvPicPr>
        <p:blipFill>
          <a:blip r:embed="rId3"/>
          <a:stretch>
            <a:fillRect/>
          </a:stretch>
        </p:blipFill>
        <p:spPr>
          <a:xfrm>
            <a:off x="5397190" y="2024743"/>
            <a:ext cx="6572248" cy="4277177"/>
          </a:xfrm>
          <a:prstGeom prst="rect">
            <a:avLst/>
          </a:prstGeom>
          <a:solidFill>
            <a:srgbClr val="FFFFFF">
              <a:shade val="85000"/>
            </a:srgbClr>
          </a:solidFill>
          <a:ln w="190500" cap="rnd">
            <a:solidFill>
              <a:srgbClr val="FFD579">
                <a:alpha val="76863"/>
              </a:srgbClr>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559510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5619" y="323384"/>
            <a:ext cx="11173522" cy="6124754"/>
          </a:xfrm>
          <a:prstGeom prst="rect">
            <a:avLst/>
          </a:prstGeom>
        </p:spPr>
        <p:txBody>
          <a:bodyPr wrap="square">
            <a:spAutoFit/>
          </a:bodyPr>
          <a:lstStyle/>
          <a:p>
            <a:pPr algn="ctr"/>
            <a:r>
              <a:rPr lang="en-US" sz="2800" dirty="0" smtClean="0">
                <a:solidFill>
                  <a:srgbClr val="333333"/>
                </a:solidFill>
                <a:effectLst/>
                <a:latin typeface="Helvetica" charset="0"/>
              </a:rPr>
              <a:t>Loving God,</a:t>
            </a:r>
          </a:p>
          <a:p>
            <a:pPr algn="ctr"/>
            <a:endParaRPr lang="en-US" sz="2800" dirty="0" smtClean="0">
              <a:solidFill>
                <a:srgbClr val="333333"/>
              </a:solidFill>
              <a:effectLst/>
              <a:latin typeface="Helvetica" charset="0"/>
            </a:endParaRPr>
          </a:p>
          <a:p>
            <a:pPr algn="ctr"/>
            <a:r>
              <a:rPr lang="en-US" sz="2800" dirty="0" smtClean="0">
                <a:solidFill>
                  <a:srgbClr val="333333"/>
                </a:solidFill>
                <a:effectLst/>
                <a:latin typeface="Helvetica" charset="0"/>
              </a:rPr>
              <a:t>You have given all peoples one common origin,</a:t>
            </a:r>
          </a:p>
          <a:p>
            <a:pPr algn="ctr"/>
            <a:r>
              <a:rPr lang="en-US" sz="2800" dirty="0" smtClean="0">
                <a:solidFill>
                  <a:srgbClr val="333333"/>
                </a:solidFill>
                <a:effectLst/>
                <a:latin typeface="Helvetica" charset="0"/>
              </a:rPr>
              <a:t>and your will is to gather them as one family in yourself.</a:t>
            </a:r>
          </a:p>
          <a:p>
            <a:pPr algn="ctr"/>
            <a:endParaRPr lang="en-US" sz="2800" dirty="0" smtClean="0">
              <a:solidFill>
                <a:srgbClr val="333333"/>
              </a:solidFill>
              <a:effectLst/>
              <a:latin typeface="Helvetica" charset="0"/>
            </a:endParaRPr>
          </a:p>
          <a:p>
            <a:pPr algn="ctr"/>
            <a:r>
              <a:rPr lang="en-US" sz="2800" dirty="0" smtClean="0">
                <a:solidFill>
                  <a:srgbClr val="333333"/>
                </a:solidFill>
                <a:effectLst/>
                <a:latin typeface="Helvetica" charset="0"/>
              </a:rPr>
              <a:t>Fill the hearts of all with the fire of your love,</a:t>
            </a:r>
          </a:p>
          <a:p>
            <a:pPr algn="ctr"/>
            <a:r>
              <a:rPr lang="en-US" sz="2800" dirty="0" smtClean="0">
                <a:solidFill>
                  <a:srgbClr val="333333"/>
                </a:solidFill>
                <a:effectLst/>
                <a:latin typeface="Helvetica" charset="0"/>
              </a:rPr>
              <a:t>and the desire to ensure justice for all our sisters and brothers.</a:t>
            </a:r>
          </a:p>
          <a:p>
            <a:pPr algn="ctr"/>
            <a:endParaRPr lang="en-US" sz="2800" dirty="0" smtClean="0">
              <a:solidFill>
                <a:srgbClr val="333333"/>
              </a:solidFill>
              <a:effectLst/>
              <a:latin typeface="Helvetica" charset="0"/>
            </a:endParaRPr>
          </a:p>
          <a:p>
            <a:pPr algn="ctr"/>
            <a:r>
              <a:rPr lang="en-US" sz="2800" dirty="0" smtClean="0">
                <a:solidFill>
                  <a:srgbClr val="333333"/>
                </a:solidFill>
                <a:effectLst/>
                <a:latin typeface="Helvetica" charset="0"/>
              </a:rPr>
              <a:t>By sharing the good things you give us,</a:t>
            </a:r>
          </a:p>
          <a:p>
            <a:pPr algn="ctr"/>
            <a:r>
              <a:rPr lang="en-US" sz="2800" dirty="0" smtClean="0">
                <a:solidFill>
                  <a:srgbClr val="333333"/>
                </a:solidFill>
                <a:effectLst/>
                <a:latin typeface="Helvetica" charset="0"/>
              </a:rPr>
              <a:t>may we secure justice and equality for every human being,</a:t>
            </a:r>
          </a:p>
          <a:p>
            <a:pPr algn="ctr"/>
            <a:r>
              <a:rPr lang="en-US" sz="2800" dirty="0" smtClean="0">
                <a:solidFill>
                  <a:srgbClr val="333333"/>
                </a:solidFill>
                <a:effectLst/>
                <a:latin typeface="Helvetica" charset="0"/>
              </a:rPr>
              <a:t>an end to all division, </a:t>
            </a:r>
          </a:p>
          <a:p>
            <a:pPr algn="ctr"/>
            <a:r>
              <a:rPr lang="en-US" sz="2800" dirty="0" smtClean="0">
                <a:solidFill>
                  <a:srgbClr val="333333"/>
                </a:solidFill>
                <a:effectLst/>
                <a:latin typeface="Helvetica" charset="0"/>
              </a:rPr>
              <a:t>and a human society built on love and peace.</a:t>
            </a:r>
          </a:p>
          <a:p>
            <a:pPr algn="ctr"/>
            <a:endParaRPr lang="en-US" sz="2800" dirty="0" smtClean="0">
              <a:solidFill>
                <a:srgbClr val="333333"/>
              </a:solidFill>
              <a:effectLst/>
              <a:latin typeface="Helvetica" charset="0"/>
            </a:endParaRPr>
          </a:p>
          <a:p>
            <a:pPr algn="ctr"/>
            <a:r>
              <a:rPr lang="en-US" sz="2000" i="1" dirty="0" smtClean="0">
                <a:solidFill>
                  <a:srgbClr val="333333"/>
                </a:solidFill>
                <a:effectLst/>
                <a:latin typeface="Helvetica" charset="0"/>
              </a:rPr>
              <a:t>St. John Paul II, </a:t>
            </a:r>
            <a:r>
              <a:rPr lang="en-US" sz="2000" i="1" dirty="0" err="1" smtClean="0">
                <a:solidFill>
                  <a:srgbClr val="333333"/>
                </a:solidFill>
                <a:effectLst/>
                <a:latin typeface="Helvetica" charset="0"/>
              </a:rPr>
              <a:t>Sollicitudo</a:t>
            </a:r>
            <a:r>
              <a:rPr lang="en-US" sz="2000" i="1" dirty="0" smtClean="0">
                <a:solidFill>
                  <a:srgbClr val="333333"/>
                </a:solidFill>
                <a:effectLst/>
                <a:latin typeface="Helvetica" charset="0"/>
              </a:rPr>
              <a:t> Rei </a:t>
            </a:r>
            <a:r>
              <a:rPr lang="en-US" sz="2000" i="1" dirty="0" err="1" smtClean="0">
                <a:solidFill>
                  <a:srgbClr val="333333"/>
                </a:solidFill>
                <a:effectLst/>
                <a:latin typeface="Helvetica" charset="0"/>
              </a:rPr>
              <a:t>Socialis</a:t>
            </a:r>
            <a:r>
              <a:rPr lang="en-US" sz="2000" i="1" dirty="0" smtClean="0">
                <a:solidFill>
                  <a:srgbClr val="333333"/>
                </a:solidFill>
                <a:effectLst/>
                <a:latin typeface="Helvetica" charset="0"/>
              </a:rPr>
              <a:t>, 1987</a:t>
            </a:r>
            <a:endParaRPr lang="en-US" sz="2000" dirty="0">
              <a:solidFill>
                <a:srgbClr val="333333"/>
              </a:solidFill>
              <a:effectLst/>
              <a:latin typeface="Helvetica" charset="0"/>
            </a:endParaRPr>
          </a:p>
        </p:txBody>
      </p:sp>
    </p:spTree>
    <p:extLst>
      <p:ext uri="{BB962C8B-B14F-4D97-AF65-F5344CB8AC3E}">
        <p14:creationId xmlns:p14="http://schemas.microsoft.com/office/powerpoint/2010/main" val="367008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83229" y="235519"/>
            <a:ext cx="7997514" cy="6210682"/>
          </a:xfrm>
          <a:prstGeom prst="rect">
            <a:avLst/>
          </a:prstGeom>
        </p:spPr>
      </p:pic>
    </p:spTree>
    <p:extLst>
      <p:ext uri="{BB962C8B-B14F-4D97-AF65-F5344CB8AC3E}">
        <p14:creationId xmlns:p14="http://schemas.microsoft.com/office/powerpoint/2010/main" val="1440222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TotalTime>
  <Words>153</Words>
  <Application>Microsoft Macintosh PowerPoint</Application>
  <PresentationFormat>Widescreen</PresentationFormat>
  <Paragraphs>18</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Calibri Light</vt:lpstr>
      <vt:lpstr>Helvetica</vt:lpstr>
      <vt:lpstr>Helvetica Neue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Edghill, Nicola</dc:creator>
  <cp:lastModifiedBy>Microsoft Office User</cp:lastModifiedBy>
  <cp:revision>14</cp:revision>
  <dcterms:created xsi:type="dcterms:W3CDTF">2017-02-15T09:23:56Z</dcterms:created>
  <dcterms:modified xsi:type="dcterms:W3CDTF">2017-02-19T23:42:07Z</dcterms:modified>
</cp:coreProperties>
</file>